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7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25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09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6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520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89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725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407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665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27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817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35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CCAF3-C13B-40BC-A2EE-FA3A0ED6640E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4B059-4659-419B-A6A7-D73DA1A6D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699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B21A58-AB9B-5D21-99A4-D6AFB1FE5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34" y="502920"/>
            <a:ext cx="5829300" cy="1344168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i-FI" sz="3200" b="1" dirty="0"/>
              <a:t>TUUSULAN NUORMARTAT RY</a:t>
            </a:r>
            <a:br>
              <a:rPr lang="fi-FI" sz="2400" b="1" dirty="0"/>
            </a:br>
            <a:r>
              <a:rPr lang="fi-FI" sz="2400" b="1" dirty="0"/>
              <a:t>Toimintakalenteri - Syksy 2024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0AE3D1F-00BE-C0B3-1916-78162412BEEF}"/>
              </a:ext>
            </a:extLst>
          </p:cNvPr>
          <p:cNvSpPr txBox="1"/>
          <p:nvPr/>
        </p:nvSpPr>
        <p:spPr>
          <a:xfrm>
            <a:off x="386334" y="2086446"/>
            <a:ext cx="5829300" cy="59093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i-FI" sz="1200" b="1" i="0" u="none" strike="noStrike" baseline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b="1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ELOKUU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35 To 29.8.2024 </a:t>
            </a:r>
            <a:r>
              <a:rPr lang="fi-FI" sz="1200" b="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</a:rPr>
              <a:t>Metsäjoooga</a:t>
            </a:r>
            <a:r>
              <a:rPr lang="fi-FI" sz="1200" dirty="0">
                <a:solidFill>
                  <a:srgbClr val="000000"/>
                </a:solidFill>
                <a:latin typeface="Segoe UI" panose="020B0502040204020203" pitchFamily="34" charset="0"/>
              </a:rPr>
              <a:t>. J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oogaohjaaja Hanna </a:t>
            </a:r>
            <a:r>
              <a:rPr lang="fi-FI" sz="1200" b="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</a:rPr>
              <a:t>Lampenin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 johdolla.</a:t>
            </a:r>
          </a:p>
          <a:p>
            <a:endParaRPr lang="fi-FI" sz="1200" b="1" i="0" u="none" strike="noStrike" baseline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b="1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SYYSKUU</a:t>
            </a:r>
          </a:p>
          <a:p>
            <a:r>
              <a:rPr lang="fi-FI" sz="1200" dirty="0">
                <a:solidFill>
                  <a:srgbClr val="000000"/>
                </a:solidFill>
                <a:latin typeface="Segoe UI" panose="020B0502040204020203" pitchFamily="34" charset="0"/>
              </a:rPr>
              <a:t>Vko 36 La 7.9.2024 Tuusulan seurakunnan Ilmastopäivä / Nuormattojen kahvila ja neuvontapiste. </a:t>
            </a:r>
            <a:endParaRPr lang="fi-FI" sz="1200" b="1" i="0" u="none" strike="noStrike" baseline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37 To 12.9.2024 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Marjasta on moneksi – Vuoden marja: Puolukka</a:t>
            </a:r>
            <a:endParaRPr lang="fi-FI" sz="1200" b="1" i="0" u="none" strike="noStrike" baseline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39 To 26.9.2024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Kreppipaperikukkien askartelu. Ohjaaja Noora Matikainen, Taitokädet ry</a:t>
            </a:r>
          </a:p>
          <a:p>
            <a:endParaRPr lang="fi-FI" sz="1200" b="0" i="0" u="none" strike="noStrike" baseline="0" dirty="0">
              <a:solidFill>
                <a:srgbClr val="FF0000"/>
              </a:solidFill>
              <a:latin typeface="Segoe UI" panose="020B0502040204020203" pitchFamily="34" charset="0"/>
            </a:endParaRPr>
          </a:p>
          <a:p>
            <a:r>
              <a:rPr lang="fi-FI" sz="1200" b="1" i="0" u="none" strike="noStrike" baseline="0" dirty="0">
                <a:latin typeface="Segoe UI" panose="020B0502040204020203" pitchFamily="34" charset="0"/>
              </a:rPr>
              <a:t>LOKAKUU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40 su 6.10.2024: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"Värikkään Villasukan Lämmössä" -musiikkituokio Rantatien Galleriassa. 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41 To 10.10.2024 Suomalainen</a:t>
            </a:r>
            <a:r>
              <a:rPr lang="fi-FI" sz="1200" b="1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saunaperinne ja –hoidot. Satu Mäkinen johdattelee aiheeseen.</a:t>
            </a:r>
          </a:p>
          <a:p>
            <a:r>
              <a:rPr lang="fi-FI" sz="1200" dirty="0">
                <a:solidFill>
                  <a:srgbClr val="000000"/>
                </a:solidFill>
                <a:latin typeface="Segoe UI" panose="020B0502040204020203" pitchFamily="34" charset="0"/>
              </a:rPr>
              <a:t>Vko 42 To 17.10.2024 Asunnottomien yön tapahtuma – </a:t>
            </a:r>
            <a:r>
              <a:rPr lang="fi-FI" sz="1200" dirty="0" err="1">
                <a:solidFill>
                  <a:srgbClr val="000000"/>
                </a:solidFill>
                <a:latin typeface="Segoe UI" panose="020B0502040204020203" pitchFamily="34" charset="0"/>
              </a:rPr>
              <a:t>Nuormarttojen</a:t>
            </a:r>
            <a:r>
              <a:rPr lang="fi-FI" sz="1200" dirty="0">
                <a:solidFill>
                  <a:srgbClr val="000000"/>
                </a:solidFill>
                <a:latin typeface="Segoe UI" panose="020B0502040204020203" pitchFamily="34" charset="0"/>
              </a:rPr>
              <a:t> vohvelikioski 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43 To 24.10.2024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Kaiken maailman keitot – Reseptit eri maanosista.</a:t>
            </a:r>
          </a:p>
          <a:p>
            <a:endParaRPr lang="fi-FI" sz="1200" b="1" i="0" u="none" strike="noStrike" baseline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b="1" dirty="0">
                <a:solidFill>
                  <a:srgbClr val="000000"/>
                </a:solidFill>
                <a:latin typeface="Segoe UI" panose="020B0502040204020203" pitchFamily="34" charset="0"/>
              </a:rPr>
              <a:t>MARRASKUU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45 To 7.11.2024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Lääkkeet ja vitamiinit. Asiantuntijana farmaseutti Minna Hakanen. </a:t>
            </a:r>
          </a:p>
          <a:p>
            <a:r>
              <a:rPr lang="fi-FI" sz="1200" dirty="0">
                <a:solidFill>
                  <a:srgbClr val="000000"/>
                </a:solidFill>
                <a:latin typeface="Segoe UI" panose="020B0502040204020203" pitchFamily="34" charset="0"/>
              </a:rPr>
              <a:t>Vko 45 Pe 8.11.2024 Isänpäivän leivontatapahtuma Riihikallion koululla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47 To 21.11.2024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Pikkujoulu </a:t>
            </a:r>
            <a:r>
              <a:rPr lang="fi-FI" sz="1200" b="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</a:rPr>
              <a:t>Mäntymäelllä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. Illan tarjoilut nyyttikestiperiaatteella.</a:t>
            </a:r>
          </a:p>
          <a:p>
            <a:endParaRPr lang="fi-FI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i-FI" sz="1200" b="1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JOULUKUU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49 To 5.12. 2024 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Kakku- ja laatikkotalkoot Riihikallion koulun kotitalousluokassa. Valmistamme myyntituotteita joulumyyjäisiin.</a:t>
            </a:r>
          </a:p>
          <a:p>
            <a:r>
              <a:rPr lang="fi-FI" sz="12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Vko 49 La 7.12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. Joulumyyjäiset </a:t>
            </a:r>
            <a:r>
              <a:rPr lang="fi-FI" sz="1200" b="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</a:rPr>
              <a:t>Hyökkälän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 koululla. </a:t>
            </a:r>
            <a:r>
              <a:rPr lang="fi-FI" sz="1200" b="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</a:rPr>
              <a:t>Nuormartoilla</a:t>
            </a:r>
            <a:r>
              <a:rPr lang="fi-FI" sz="12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 myyntipöytä.</a:t>
            </a:r>
          </a:p>
          <a:p>
            <a:endParaRPr lang="fi-FI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fi-FI" sz="1200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1DC8C93A-444B-8E5E-920A-6FCEC04F0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8156449"/>
            <a:ext cx="5932170" cy="295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1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</TotalTime>
  <Words>174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Segoe UI</vt:lpstr>
      <vt:lpstr>Office-teema</vt:lpstr>
      <vt:lpstr>TUUSULAN NUORMARTAT RY Toimintakalenteri - Syksy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Sirpa Lemmetti</dc:creator>
  <cp:lastModifiedBy>Sirpa Lemmetti</cp:lastModifiedBy>
  <cp:revision>3</cp:revision>
  <dcterms:created xsi:type="dcterms:W3CDTF">2024-09-18T06:53:30Z</dcterms:created>
  <dcterms:modified xsi:type="dcterms:W3CDTF">2024-09-18T07:28:49Z</dcterms:modified>
</cp:coreProperties>
</file>